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7" r:id="rId2"/>
    <p:sldId id="258" r:id="rId3"/>
  </p:sldIdLst>
  <p:sldSz cx="10691813" cy="162718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6600"/>
    <a:srgbClr val="FFE1E1"/>
    <a:srgbClr val="FF99CC"/>
    <a:srgbClr val="FF66FF"/>
    <a:srgbClr val="FFEBEB"/>
    <a:srgbClr val="FFFFFF"/>
    <a:srgbClr val="D7CAC1"/>
    <a:srgbClr val="BD92DE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68" autoAdjust="0"/>
    <p:restoredTop sz="94660"/>
  </p:normalViewPr>
  <p:slideViewPr>
    <p:cSldViewPr snapToGrid="0">
      <p:cViewPr varScale="1">
        <p:scale>
          <a:sx n="29" d="100"/>
          <a:sy n="29" d="100"/>
        </p:scale>
        <p:origin x="2136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8" y="2663015"/>
            <a:ext cx="9088041" cy="5665023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8546502"/>
            <a:ext cx="8018860" cy="392860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6CCAC-CC91-408D-9705-DD116FA99354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8C91-586A-471F-9551-1A8DA662C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16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6CCAC-CC91-408D-9705-DD116FA99354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8C91-586A-471F-9551-1A8DA662C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884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66327"/>
            <a:ext cx="2305422" cy="1378966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5" y="866327"/>
            <a:ext cx="6782619" cy="1378966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6CCAC-CC91-408D-9705-DD116FA99354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8C91-586A-471F-9551-1A8DA662C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90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6CCAC-CC91-408D-9705-DD116FA99354}" type="datetimeFigureOut">
              <a:rPr lang="ja-JP" altLang="en-US" smtClean="0"/>
              <a:pPr/>
              <a:t>2017/10/12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8C91-586A-471F-9551-1A8DA662C7E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55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6" y="4056673"/>
            <a:ext cx="9221689" cy="6768647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6" y="10889356"/>
            <a:ext cx="9221689" cy="3559471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6CCAC-CC91-408D-9705-DD116FA99354}" type="datetimeFigureOut">
              <a:rPr lang="ja-JP" altLang="en-US" smtClean="0"/>
              <a:pPr/>
              <a:t>2017/10/12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8C91-586A-471F-9551-1A8DA662C7E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531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4" y="4331634"/>
            <a:ext cx="4544021" cy="103243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2" y="4331634"/>
            <a:ext cx="4544021" cy="103243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6CCAC-CC91-408D-9705-DD116FA99354}" type="datetimeFigureOut">
              <a:rPr lang="ja-JP" altLang="en-US" smtClean="0"/>
              <a:pPr/>
              <a:t>2017/10/12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8C91-586A-471F-9551-1A8DA662C7E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67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7" y="866330"/>
            <a:ext cx="9221689" cy="314514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8" y="3988871"/>
            <a:ext cx="4523137" cy="1954884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8" y="5943756"/>
            <a:ext cx="4523137" cy="87423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3" y="3988871"/>
            <a:ext cx="4545413" cy="1954884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3" y="5943756"/>
            <a:ext cx="4545413" cy="87423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6CCAC-CC91-408D-9705-DD116FA99354}" type="datetimeFigureOut">
              <a:rPr lang="ja-JP" altLang="en-US" smtClean="0"/>
              <a:pPr/>
              <a:t>2017/10/12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8C91-586A-471F-9551-1A8DA662C7E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6102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6CCAC-CC91-408D-9705-DD116FA99354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8C91-586A-471F-9551-1A8DA662C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93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6CCAC-CC91-408D-9705-DD116FA99354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8C91-586A-471F-9551-1A8DA662C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35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84793"/>
            <a:ext cx="3448388" cy="3796771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342853"/>
            <a:ext cx="5412730" cy="1156357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881564"/>
            <a:ext cx="3448388" cy="9043698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6CCAC-CC91-408D-9705-DD116FA99354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8C91-586A-471F-9551-1A8DA662C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61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84793"/>
            <a:ext cx="3448388" cy="3796771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342853"/>
            <a:ext cx="5412730" cy="1156357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881564"/>
            <a:ext cx="3448388" cy="9043698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6CCAC-CC91-408D-9705-DD116FA99354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8C91-586A-471F-9551-1A8DA662C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5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4" y="866330"/>
            <a:ext cx="9221689" cy="3145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4" y="4331634"/>
            <a:ext cx="9221689" cy="10324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5081622"/>
            <a:ext cx="2405658" cy="86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6CCAC-CC91-408D-9705-DD116FA99354}" type="datetimeFigureOut">
              <a:rPr kumimoji="1" lang="ja-JP" altLang="en-US" smtClean="0"/>
              <a:t>2017/10/12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5" y="15081622"/>
            <a:ext cx="3608487" cy="86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5081622"/>
            <a:ext cx="2405658" cy="86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B8C91-586A-471F-9551-1A8DA662C7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37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" y="-28052"/>
            <a:ext cx="10691813" cy="1290747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FFEBEB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12" name="グループ化 11"/>
          <p:cNvGrpSpPr/>
          <p:nvPr/>
        </p:nvGrpSpPr>
        <p:grpSpPr>
          <a:xfrm>
            <a:off x="155576" y="442035"/>
            <a:ext cx="10216746" cy="7963198"/>
            <a:chOff x="155575" y="-367983"/>
            <a:chExt cx="10216746" cy="7963198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518160" y="-101600"/>
              <a:ext cx="702056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動画は必ず</a:t>
              </a:r>
              <a:r>
                <a:rPr lang="ja-JP" altLang="en-US" sz="8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「</a:t>
              </a:r>
              <a:r>
                <a:rPr lang="ja-JP" altLang="en-US" sz="88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横</a:t>
              </a:r>
              <a:r>
                <a:rPr lang="ja-JP" altLang="en-US" sz="8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」</a:t>
              </a:r>
              <a:r>
                <a:rPr lang="ja-JP" altLang="en-US" sz="5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で</a:t>
              </a:r>
              <a:r>
                <a:rPr lang="en-US" altLang="ja-JP" sz="5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!!</a:t>
              </a:r>
            </a:p>
          </p:txBody>
        </p:sp>
        <p:sp>
          <p:nvSpPr>
            <p:cNvPr id="6" name="AutoShape 2" descr="https://pbs.twimg.com/media/CBFAd8GUYAApqAS.png"/>
            <p:cNvSpPr>
              <a:spLocks noChangeAspect="1" noChangeArrowheads="1"/>
            </p:cNvSpPr>
            <p:nvPr/>
          </p:nvSpPr>
          <p:spPr bwMode="auto">
            <a:xfrm>
              <a:off x="155575" y="-367983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 rotWithShape="1">
            <a:blip r:embed="rId2"/>
            <a:srcRect b="15837"/>
            <a:stretch/>
          </p:blipFill>
          <p:spPr>
            <a:xfrm>
              <a:off x="2298223" y="1798320"/>
              <a:ext cx="5768817" cy="4599320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 rotWithShape="1">
            <a:blip r:embed="rId2"/>
            <a:srcRect l="98767" b="15837"/>
            <a:stretch/>
          </p:blipFill>
          <p:spPr>
            <a:xfrm>
              <a:off x="7934960" y="1757680"/>
              <a:ext cx="1371600" cy="4599320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 rotWithShape="1">
            <a:blip r:embed="rId2"/>
            <a:srcRect l="98767" b="15837"/>
            <a:stretch/>
          </p:blipFill>
          <p:spPr>
            <a:xfrm>
              <a:off x="1259840" y="1879600"/>
              <a:ext cx="1371600" cy="4599320"/>
            </a:xfrm>
            <a:prstGeom prst="rect">
              <a:avLst/>
            </a:prstGeom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2842736" y="-863600"/>
              <a:ext cx="5058238" cy="10000932"/>
            </a:xfrm>
            <a:prstGeom prst="rect">
              <a:avLst/>
            </a:prstGeom>
          </p:spPr>
        </p:pic>
        <p:sp>
          <p:nvSpPr>
            <p:cNvPr id="11" name="テキスト ボックス 10"/>
            <p:cNvSpPr txBox="1"/>
            <p:nvPr/>
          </p:nvSpPr>
          <p:spPr>
            <a:xfrm>
              <a:off x="1178559" y="1259840"/>
              <a:ext cx="911701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4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メッセージ</a:t>
              </a:r>
              <a:r>
                <a:rPr lang="ja-JP" altLang="en-US" sz="5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と</a:t>
              </a:r>
              <a:r>
                <a:rPr lang="ja-JP" altLang="en-US" sz="54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顔</a:t>
              </a:r>
              <a:r>
                <a:rPr lang="ja-JP" altLang="en-US" sz="5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が見えるように</a:t>
              </a:r>
              <a:endParaRPr lang="en-US" altLang="ja-JP" sz="5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8" name="図 7"/>
            <p:cNvPicPr>
              <a:picLocks noChangeAspect="1"/>
            </p:cNvPicPr>
            <p:nvPr/>
          </p:nvPicPr>
          <p:blipFill rotWithShape="1">
            <a:blip r:embed="rId4"/>
            <a:srcRect t="34451"/>
            <a:stretch/>
          </p:blipFill>
          <p:spPr>
            <a:xfrm>
              <a:off x="1385093" y="5657676"/>
              <a:ext cx="4710907" cy="672955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/>
          </p:nvPicPr>
          <p:blipFill rotWithShape="1">
            <a:blip r:embed="rId4"/>
            <a:srcRect l="90511" t="53395"/>
            <a:stretch/>
          </p:blipFill>
          <p:spPr>
            <a:xfrm>
              <a:off x="5770880" y="5852160"/>
              <a:ext cx="3362960" cy="478471"/>
            </a:xfrm>
            <a:prstGeom prst="rect">
              <a:avLst/>
            </a:prstGeom>
          </p:spPr>
        </p:pic>
        <p:sp>
          <p:nvSpPr>
            <p:cNvPr id="15" name="テキスト ボックス 14"/>
            <p:cNvSpPr txBox="1"/>
            <p:nvPr/>
          </p:nvSpPr>
          <p:spPr>
            <a:xfrm>
              <a:off x="1615439" y="6148665"/>
              <a:ext cx="8696961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新郎</a:t>
              </a:r>
              <a:r>
                <a:rPr lang="en-US" altLang="ja-JP" sz="4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or</a:t>
              </a:r>
              <a:r>
                <a:rPr lang="ja-JP" altLang="en-US" sz="4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新婦への</a:t>
              </a:r>
              <a:r>
                <a:rPr lang="ja-JP" altLang="en-US" sz="44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声のメッセージを</a:t>
              </a:r>
              <a:endParaRPr lang="en-US" altLang="ja-JP" sz="4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44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「</a:t>
              </a:r>
              <a:r>
                <a:rPr lang="en-US" altLang="ja-JP" sz="44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r>
                <a:rPr lang="ja-JP" altLang="en-US" sz="44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秒前後」</a:t>
              </a:r>
              <a:r>
                <a:rPr lang="ja-JP" altLang="en-US" sz="4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でお願いします。</a:t>
              </a:r>
              <a:endParaRPr lang="en-US" altLang="ja-JP" sz="4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7" name="角丸四角形吹き出し 16"/>
          <p:cNvSpPr/>
          <p:nvPr/>
        </p:nvSpPr>
        <p:spPr>
          <a:xfrm>
            <a:off x="7457443" y="3096018"/>
            <a:ext cx="2985971" cy="1270000"/>
          </a:xfrm>
          <a:prstGeom prst="wedgeRoundRectCallout">
            <a:avLst>
              <a:gd name="adj1" fmla="val -74739"/>
              <a:gd name="adj2" fmla="val 2844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結婚おめでとう！</a:t>
            </a:r>
            <a:endParaRPr lang="en-US" altLang="ja-JP" sz="2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これからもお幸せに💛</a:t>
            </a:r>
          </a:p>
        </p:txBody>
      </p:sp>
      <p:pic>
        <p:nvPicPr>
          <p:cNvPr id="1026" name="Picture 2" descr="http://askul.c.yimg.jp/ais/img/product/3L1/614850_3L1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965" y="8842085"/>
            <a:ext cx="3266416" cy="326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6155473" y="10674736"/>
            <a:ext cx="41259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必ず</a:t>
            </a:r>
            <a:r>
              <a:rPr lang="ja-JP" altLang="en-US" sz="3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濃い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色のペンで！</a:t>
            </a:r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（蛍光色は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NG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！）</a:t>
            </a:r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28" name="Picture 4" descr="http://dic.nicovideo.jp/oekaki/114224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122" y="10063032"/>
            <a:ext cx="3276058" cy="23175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テキスト ボックス 18"/>
          <p:cNvSpPr txBox="1"/>
          <p:nvPr/>
        </p:nvSpPr>
        <p:spPr>
          <a:xfrm>
            <a:off x="1962615" y="10581811"/>
            <a:ext cx="3902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rgbClr val="C00000"/>
                </a:solidFill>
                <a:latin typeface="Lucida Handwriting" panose="03010101010101010101" pitchFamily="66" charset="0"/>
                <a:ea typeface="Meiryo UI" panose="020B0604030504040204" pitchFamily="50" charset="-128"/>
              </a:rPr>
              <a:t>Happy</a:t>
            </a:r>
          </a:p>
          <a:p>
            <a:r>
              <a:rPr lang="en-US" altLang="ja-JP" sz="4000" b="1" dirty="0">
                <a:solidFill>
                  <a:srgbClr val="C00000"/>
                </a:solidFill>
                <a:latin typeface="Lucida Handwriting" panose="03010101010101010101" pitchFamily="66" charset="0"/>
                <a:ea typeface="Meiryo UI" panose="020B0604030504040204" pitchFamily="50" charset="-128"/>
              </a:rPr>
              <a:t>Wedding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6093114" y="9373882"/>
            <a:ext cx="4259499" cy="1077218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スケッチブック大のなにか</a:t>
            </a:r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（画用紙など）</a:t>
            </a:r>
            <a:endParaRPr lang="ja-JP" altLang="en-US" sz="3200" dirty="0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5107263" y="9875234"/>
            <a:ext cx="802887" cy="200728"/>
          </a:xfrm>
          <a:prstGeom prst="straightConnector1">
            <a:avLst/>
          </a:prstGeom>
          <a:ln w="762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352829" y="8548694"/>
            <a:ext cx="41857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★メッセージの書き方</a:t>
            </a:r>
            <a:endParaRPr lang="ja-JP" altLang="en-US" sz="3600" u="sng" dirty="0"/>
          </a:p>
        </p:txBody>
      </p:sp>
      <p:sp>
        <p:nvSpPr>
          <p:cNvPr id="30" name="正方形/長方形 29"/>
          <p:cNvSpPr/>
          <p:nvPr/>
        </p:nvSpPr>
        <p:spPr>
          <a:xfrm>
            <a:off x="371413" y="141704"/>
            <a:ext cx="3228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★動画の撮り方</a:t>
            </a:r>
            <a:endParaRPr lang="ja-JP" altLang="en-US" sz="3600" u="sng" dirty="0"/>
          </a:p>
        </p:txBody>
      </p:sp>
      <p:cxnSp>
        <p:nvCxnSpPr>
          <p:cNvPr id="31" name="直線矢印コネクタ 30"/>
          <p:cNvCxnSpPr/>
          <p:nvPr/>
        </p:nvCxnSpPr>
        <p:spPr>
          <a:xfrm flipV="1">
            <a:off x="4817331" y="10856551"/>
            <a:ext cx="1070517" cy="312235"/>
          </a:xfrm>
          <a:prstGeom prst="straightConnector1">
            <a:avLst/>
          </a:prstGeom>
          <a:ln w="762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686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" y="-317984"/>
            <a:ext cx="10691813" cy="1296346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155576" y="152103"/>
            <a:ext cx="10216746" cy="7963198"/>
            <a:chOff x="155575" y="-367983"/>
            <a:chExt cx="10216746" cy="7963198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518160" y="-101600"/>
              <a:ext cx="702056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動画は必ず</a:t>
              </a:r>
              <a:r>
                <a:rPr lang="ja-JP" altLang="en-US" sz="8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「</a:t>
              </a:r>
              <a:r>
                <a:rPr lang="ja-JP" altLang="en-US" sz="88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横</a:t>
              </a:r>
              <a:r>
                <a:rPr lang="ja-JP" altLang="en-US" sz="8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」</a:t>
              </a:r>
              <a:r>
                <a:rPr lang="ja-JP" altLang="en-US" sz="5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で</a:t>
              </a:r>
              <a:r>
                <a:rPr lang="en-US" altLang="ja-JP" sz="5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!!</a:t>
              </a:r>
            </a:p>
          </p:txBody>
        </p:sp>
        <p:sp>
          <p:nvSpPr>
            <p:cNvPr id="18" name="AutoShape 2" descr="https://pbs.twimg.com/media/CBFAd8GUYAApqAS.png"/>
            <p:cNvSpPr>
              <a:spLocks noChangeAspect="1" noChangeArrowheads="1"/>
            </p:cNvSpPr>
            <p:nvPr/>
          </p:nvSpPr>
          <p:spPr bwMode="auto">
            <a:xfrm>
              <a:off x="155575" y="-367983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19" name="図 18"/>
            <p:cNvPicPr>
              <a:picLocks noChangeAspect="1"/>
            </p:cNvPicPr>
            <p:nvPr/>
          </p:nvPicPr>
          <p:blipFill rotWithShape="1">
            <a:blip r:embed="rId2"/>
            <a:srcRect b="15837"/>
            <a:stretch/>
          </p:blipFill>
          <p:spPr>
            <a:xfrm>
              <a:off x="2298223" y="1798320"/>
              <a:ext cx="5768817" cy="4599320"/>
            </a:xfrm>
            <a:prstGeom prst="rect">
              <a:avLst/>
            </a:prstGeom>
          </p:spPr>
        </p:pic>
        <p:pic>
          <p:nvPicPr>
            <p:cNvPr id="20" name="図 19"/>
            <p:cNvPicPr>
              <a:picLocks noChangeAspect="1"/>
            </p:cNvPicPr>
            <p:nvPr/>
          </p:nvPicPr>
          <p:blipFill rotWithShape="1">
            <a:blip r:embed="rId2"/>
            <a:srcRect l="98767" b="15837"/>
            <a:stretch/>
          </p:blipFill>
          <p:spPr>
            <a:xfrm>
              <a:off x="7934960" y="1757680"/>
              <a:ext cx="1371600" cy="4599320"/>
            </a:xfrm>
            <a:prstGeom prst="rect">
              <a:avLst/>
            </a:prstGeom>
          </p:spPr>
        </p:pic>
        <p:pic>
          <p:nvPicPr>
            <p:cNvPr id="21" name="図 20"/>
            <p:cNvPicPr>
              <a:picLocks noChangeAspect="1"/>
            </p:cNvPicPr>
            <p:nvPr/>
          </p:nvPicPr>
          <p:blipFill rotWithShape="1">
            <a:blip r:embed="rId2"/>
            <a:srcRect l="98767" b="15837"/>
            <a:stretch/>
          </p:blipFill>
          <p:spPr>
            <a:xfrm>
              <a:off x="1259840" y="1879600"/>
              <a:ext cx="1371600" cy="4599320"/>
            </a:xfrm>
            <a:prstGeom prst="rect">
              <a:avLst/>
            </a:prstGeom>
          </p:spPr>
        </p:pic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2842736" y="-863600"/>
              <a:ext cx="5058238" cy="10000932"/>
            </a:xfrm>
            <a:prstGeom prst="rect">
              <a:avLst/>
            </a:prstGeom>
          </p:spPr>
        </p:pic>
        <p:sp>
          <p:nvSpPr>
            <p:cNvPr id="23" name="テキスト ボックス 22"/>
            <p:cNvSpPr txBox="1"/>
            <p:nvPr/>
          </p:nvSpPr>
          <p:spPr>
            <a:xfrm>
              <a:off x="1178559" y="1259840"/>
              <a:ext cx="911701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4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メッセージ</a:t>
              </a:r>
              <a:r>
                <a:rPr lang="ja-JP" altLang="en-US" sz="5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と</a:t>
              </a:r>
              <a:r>
                <a:rPr lang="ja-JP" altLang="en-US" sz="54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顔</a:t>
              </a:r>
              <a:r>
                <a:rPr lang="ja-JP" altLang="en-US" sz="5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が見えるように</a:t>
              </a:r>
              <a:endParaRPr lang="en-US" altLang="ja-JP" sz="5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24" name="図 23"/>
            <p:cNvPicPr>
              <a:picLocks noChangeAspect="1"/>
            </p:cNvPicPr>
            <p:nvPr/>
          </p:nvPicPr>
          <p:blipFill rotWithShape="1">
            <a:blip r:embed="rId4"/>
            <a:srcRect t="34451"/>
            <a:stretch/>
          </p:blipFill>
          <p:spPr>
            <a:xfrm>
              <a:off x="1385093" y="5657676"/>
              <a:ext cx="4710907" cy="672955"/>
            </a:xfrm>
            <a:prstGeom prst="rect">
              <a:avLst/>
            </a:prstGeom>
          </p:spPr>
        </p:pic>
        <p:pic>
          <p:nvPicPr>
            <p:cNvPr id="25" name="図 24"/>
            <p:cNvPicPr>
              <a:picLocks noChangeAspect="1"/>
            </p:cNvPicPr>
            <p:nvPr/>
          </p:nvPicPr>
          <p:blipFill rotWithShape="1">
            <a:blip r:embed="rId4"/>
            <a:srcRect l="90511" t="53395"/>
            <a:stretch/>
          </p:blipFill>
          <p:spPr>
            <a:xfrm>
              <a:off x="5770880" y="5852160"/>
              <a:ext cx="3362960" cy="478471"/>
            </a:xfrm>
            <a:prstGeom prst="rect">
              <a:avLst/>
            </a:prstGeom>
          </p:spPr>
        </p:pic>
        <p:sp>
          <p:nvSpPr>
            <p:cNvPr id="26" name="テキスト ボックス 25"/>
            <p:cNvSpPr txBox="1"/>
            <p:nvPr/>
          </p:nvSpPr>
          <p:spPr>
            <a:xfrm>
              <a:off x="1615439" y="6148665"/>
              <a:ext cx="8696961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新郎</a:t>
              </a:r>
              <a:r>
                <a:rPr lang="en-US" altLang="ja-JP" sz="4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or</a:t>
              </a:r>
              <a:r>
                <a:rPr lang="ja-JP" altLang="en-US" sz="4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新婦への</a:t>
              </a:r>
              <a:r>
                <a:rPr lang="ja-JP" altLang="en-US" sz="44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声のメッセージを</a:t>
              </a:r>
              <a:endParaRPr lang="en-US" altLang="ja-JP" sz="4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44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「</a:t>
              </a:r>
              <a:r>
                <a:rPr lang="en-US" altLang="ja-JP" sz="44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r>
                <a:rPr lang="ja-JP" altLang="en-US" sz="44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秒前後」</a:t>
              </a:r>
              <a:r>
                <a:rPr lang="ja-JP" altLang="en-US" sz="4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でお願いします。</a:t>
              </a:r>
              <a:endParaRPr lang="en-US" altLang="ja-JP" sz="4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7" name="角丸四角形吹き出し 16"/>
          <p:cNvSpPr/>
          <p:nvPr/>
        </p:nvSpPr>
        <p:spPr>
          <a:xfrm>
            <a:off x="7457443" y="2806086"/>
            <a:ext cx="2985971" cy="1270000"/>
          </a:xfrm>
          <a:prstGeom prst="wedgeRoundRectCallout">
            <a:avLst>
              <a:gd name="adj1" fmla="val -74739"/>
              <a:gd name="adj2" fmla="val 2844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結婚おめでとう！</a:t>
            </a:r>
            <a:endParaRPr lang="en-US" altLang="ja-JP" sz="2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これからもお幸せに💛</a:t>
            </a:r>
          </a:p>
        </p:txBody>
      </p:sp>
      <p:pic>
        <p:nvPicPr>
          <p:cNvPr id="8" name="Picture 2" descr="http://askul.c.yimg.jp/ais/img/product/3L1/614850_3L1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965" y="8824523"/>
            <a:ext cx="3266416" cy="326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6155473" y="10657174"/>
            <a:ext cx="41259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必ず</a:t>
            </a:r>
            <a:r>
              <a:rPr lang="ja-JP" altLang="en-US" sz="3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濃い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色のペンで！</a:t>
            </a:r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（蛍光色は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NG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！）</a:t>
            </a:r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" name="Picture 4" descr="http://dic.nicovideo.jp/oekaki/114224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122" y="10045470"/>
            <a:ext cx="3276058" cy="23175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1962615" y="10564249"/>
            <a:ext cx="3902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rgbClr val="C00000"/>
                </a:solidFill>
                <a:latin typeface="Lucida Handwriting" panose="03010101010101010101" pitchFamily="66" charset="0"/>
                <a:ea typeface="Meiryo UI" panose="020B0604030504040204" pitchFamily="50" charset="-128"/>
              </a:rPr>
              <a:t>Happy</a:t>
            </a:r>
          </a:p>
          <a:p>
            <a:r>
              <a:rPr lang="en-US" altLang="ja-JP" sz="4000" b="1" dirty="0">
                <a:solidFill>
                  <a:srgbClr val="C00000"/>
                </a:solidFill>
                <a:latin typeface="Lucida Handwriting" panose="03010101010101010101" pitchFamily="66" charset="0"/>
                <a:ea typeface="Meiryo UI" panose="020B0604030504040204" pitchFamily="50" charset="-128"/>
              </a:rPr>
              <a:t>Wedding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6093114" y="9356320"/>
            <a:ext cx="4259499" cy="1077218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スケッチブック大のなにか</a:t>
            </a:r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（画用紙など）</a:t>
            </a:r>
            <a:endParaRPr lang="ja-JP" altLang="en-US" sz="3200" dirty="0"/>
          </a:p>
        </p:txBody>
      </p:sp>
      <p:cxnSp>
        <p:nvCxnSpPr>
          <p:cNvPr id="13" name="直線矢印コネクタ 12"/>
          <p:cNvCxnSpPr/>
          <p:nvPr/>
        </p:nvCxnSpPr>
        <p:spPr>
          <a:xfrm flipV="1">
            <a:off x="5107263" y="9857672"/>
            <a:ext cx="802887" cy="200728"/>
          </a:xfrm>
          <a:prstGeom prst="straightConnector1">
            <a:avLst/>
          </a:prstGeom>
          <a:ln w="762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352829" y="8531132"/>
            <a:ext cx="41857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★メッセージの書き方</a:t>
            </a:r>
            <a:endParaRPr lang="ja-JP" altLang="en-US" sz="3600" u="sng" dirty="0"/>
          </a:p>
        </p:txBody>
      </p:sp>
      <p:sp>
        <p:nvSpPr>
          <p:cNvPr id="15" name="正方形/長方形 14"/>
          <p:cNvSpPr/>
          <p:nvPr/>
        </p:nvSpPr>
        <p:spPr>
          <a:xfrm>
            <a:off x="371413" y="-148228"/>
            <a:ext cx="51267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★動画のアップロード方法</a:t>
            </a:r>
            <a:endParaRPr lang="ja-JP" altLang="en-US" sz="3600" u="sng" dirty="0"/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4817331" y="10838989"/>
            <a:ext cx="1070517" cy="312235"/>
          </a:xfrm>
          <a:prstGeom prst="straightConnector1">
            <a:avLst/>
          </a:prstGeom>
          <a:ln w="762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786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145</Words>
  <Application>Microsoft Office PowerPoint</Application>
  <PresentationFormat>ユーザー設定</PresentationFormat>
  <Paragraphs>28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Calibri</vt:lpstr>
      <vt:lpstr>Calibri Light</vt:lpstr>
      <vt:lpstr>Lucida Handwriting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2017-10-12T10:11:55Z</dcterms:created>
  <dcterms:modified xsi:type="dcterms:W3CDTF">2017-10-12T10:12:19Z</dcterms:modified>
</cp:coreProperties>
</file>